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photoAlbum/>
  <p:custDataLst>
    <p:tags r:id="rId11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tags" Target="tags/tag1.xml" /><Relationship Id="rId12" Type="http://schemas.openxmlformats.org/officeDocument/2006/relationships/presProps" Target="presProps.xml" /><Relationship Id="rId13" Type="http://schemas.openxmlformats.org/officeDocument/2006/relationships/viewProps" Target="viewProps.xml" /><Relationship Id="rId14" Type="http://schemas.openxmlformats.org/officeDocument/2006/relationships/theme" Target="theme/theme1.xml" /><Relationship Id="rId15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الاولي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46580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117168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533086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11001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357460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432828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8922905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1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762224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9</Slides>
  <Notes>0</Notes>
  <TotalTime>1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baseType="lpstr" size="10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2020-03-21T21:31:37Z</dcterms:created>
  <dcterms:modified xsi:type="dcterms:W3CDTF">2020-03-22T23:39:04Z</dcterms:modified>
</cp:coreProperties>
</file>